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24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2016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60b: </a:t>
            </a:r>
            <a:r>
              <a:rPr lang="en-US" sz="2800" dirty="0" smtClean="0"/>
              <a:t>¿Como es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 (15:32)</a:t>
            </a:r>
            <a:endParaRPr lang="en-US" sz="2800" dirty="0" smtClean="0"/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60b:</a:t>
            </a:r>
            <a:r>
              <a:rPr lang="en-US" sz="2800" dirty="0" smtClean="0"/>
              <a:t> Complete p1 (# 2, 4, 11, 12), </a:t>
            </a:r>
            <a:r>
              <a:rPr lang="en-US" sz="2800" dirty="0" smtClean="0"/>
              <a:t>p. 2 (# 7, 9), </a:t>
            </a:r>
            <a:r>
              <a:rPr lang="en-US" sz="2800" dirty="0" smtClean="0"/>
              <a:t>p.3 </a:t>
            </a:r>
            <a:r>
              <a:rPr lang="en-US" sz="2800" dirty="0" smtClean="0"/>
              <a:t>(# </a:t>
            </a:r>
            <a:r>
              <a:rPr lang="en-US" sz="2800" dirty="0" smtClean="0"/>
              <a:t>5, 7), </a:t>
            </a:r>
            <a:r>
              <a:rPr lang="en-US" sz="2800" dirty="0" smtClean="0"/>
              <a:t>p. 4 </a:t>
            </a:r>
            <a:r>
              <a:rPr lang="en-US" sz="2800" i="1" dirty="0" smtClean="0"/>
              <a:t>(finish paragraph 1)</a:t>
            </a:r>
            <a:r>
              <a:rPr lang="en-US" sz="2800" dirty="0" smtClean="0"/>
              <a:t> of the LA MISMA LUNA Activity Packet</a:t>
            </a:r>
          </a:p>
        </p:txBody>
      </p:sp>
    </p:spTree>
    <p:extLst>
      <p:ext uri="{BB962C8B-B14F-4D97-AF65-F5344CB8AC3E}">
        <p14:creationId xmlns:p14="http://schemas.microsoft.com/office/powerpoint/2010/main" val="79998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7970</TotalTime>
  <Words>82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24 de marzo del 2016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55</cp:revision>
  <cp:lastPrinted>2015-05-20T16:26:09Z</cp:lastPrinted>
  <dcterms:created xsi:type="dcterms:W3CDTF">2014-05-12T21:03:23Z</dcterms:created>
  <dcterms:modified xsi:type="dcterms:W3CDTF">2016-03-24T21:00:37Z</dcterms:modified>
</cp:coreProperties>
</file>